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8D64-78A4-4E69-9EC8-E1FDF2F4156E}" type="datetimeFigureOut">
              <a:rPr lang="pt-BR" smtClean="0"/>
              <a:pPr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2BB3-B283-43DC-9FFD-79152FA2C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2.bp.blogspot.com/-1r6Os492VY0/TZIjPLPvtkI/AAAAAAAAAAU/8mdG5z72Oto/s1600/campo+03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488" y="857232"/>
            <a:ext cx="5786478" cy="1500198"/>
          </a:xfrm>
        </p:spPr>
        <p:txBody>
          <a:bodyPr>
            <a:noAutofit/>
          </a:bodyPr>
          <a:lstStyle/>
          <a:p>
            <a:r>
              <a:rPr lang="pt-BR" sz="7200" dirty="0" smtClean="0">
                <a:latin typeface="Script MT Bold" pitchFamily="66" charset="0"/>
              </a:rPr>
              <a:t>Ode a </a:t>
            </a:r>
            <a:br>
              <a:rPr lang="pt-BR" sz="7200" dirty="0" smtClean="0">
                <a:latin typeface="Script MT Bold" pitchFamily="66" charset="0"/>
              </a:rPr>
            </a:br>
            <a:r>
              <a:rPr lang="pt-BR" sz="7200" dirty="0" smtClean="0">
                <a:latin typeface="Script MT Bold" pitchFamily="66" charset="0"/>
              </a:rPr>
              <a:t>Dom Basílio</a:t>
            </a:r>
            <a:br>
              <a:rPr lang="pt-BR" sz="7200" dirty="0" smtClean="0">
                <a:latin typeface="Script MT Bold" pitchFamily="66" charset="0"/>
              </a:rPr>
            </a:br>
            <a:endParaRPr lang="pt-BR" sz="7200" dirty="0">
              <a:latin typeface="Script MT Bold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6400800" cy="1752600"/>
          </a:xfrm>
        </p:spPr>
        <p:txBody>
          <a:bodyPr/>
          <a:lstStyle/>
          <a:p>
            <a:r>
              <a:rPr lang="pt-BR" dirty="0" smtClean="0"/>
              <a:t>Dom Basílio, 19 de julho de 2011.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/>
          <a:srcRect r="73306"/>
          <a:stretch>
            <a:fillRect/>
          </a:stretch>
        </p:blipFill>
        <p:spPr bwMode="auto">
          <a:xfrm>
            <a:off x="3000364" y="2285992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429132"/>
            <a:ext cx="32146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4" descr="ORQUESTRA - SEM FARDAMENTO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t="6894" b="68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620" y="500042"/>
            <a:ext cx="4829180" cy="5626121"/>
          </a:xfrm>
        </p:spPr>
        <p:txBody>
          <a:bodyPr/>
          <a:lstStyle/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Uma herança cultural 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Rodrigo nos deixou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Foi o primeiro maestro 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Da filarmônica que fundou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Motivo de muito orgulho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Que por este sertão ecoou.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4" descr="ORQUESTRA - COM FARADAMENTO.jpg"/>
          <p:cNvPicPr>
            <a:picLocks noChangeAspect="1"/>
          </p:cNvPicPr>
          <p:nvPr/>
        </p:nvPicPr>
        <p:blipFill>
          <a:blip r:embed="rId2"/>
          <a:srcRect t="9914" b="99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0572" y="285728"/>
            <a:ext cx="4543428" cy="61261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No decorrer da história</a:t>
            </a:r>
          </a:p>
          <a:p>
            <a:pPr algn="r"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Seus músicos renovaram</a:t>
            </a:r>
          </a:p>
          <a:p>
            <a:pPr algn="r"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Homens de grande talento</a:t>
            </a:r>
          </a:p>
          <a:p>
            <a:pPr algn="r"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Pela filarmônica passaram</a:t>
            </a:r>
          </a:p>
          <a:p>
            <a:pPr algn="r"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Sebastião Lopes e João Queiroz</a:t>
            </a:r>
          </a:p>
          <a:p>
            <a:pPr algn="r"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Um legado aqui deixaram.</a:t>
            </a:r>
            <a:endParaRPr lang="pt-BR" sz="36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6" descr="D.FR.BASÍLIO OLIMPIO PEREIRA.jpg"/>
          <p:cNvPicPr>
            <a:picLocks noChangeAspect="1"/>
          </p:cNvPicPr>
          <p:nvPr/>
        </p:nvPicPr>
        <p:blipFill>
          <a:blip r:embed="rId2"/>
          <a:srcRect l="60938" t="8541" b="8541"/>
          <a:stretch>
            <a:fillRect/>
          </a:stretch>
        </p:blipFill>
        <p:spPr>
          <a:xfrm>
            <a:off x="5572132" y="0"/>
            <a:ext cx="3571868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85795"/>
            <a:ext cx="5214974" cy="4929222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Script MT Bold" pitchFamily="66" charset="0"/>
              </a:rPr>
              <a:t>Manoel Olímpio Alves Pereira</a:t>
            </a:r>
          </a:p>
          <a:p>
            <a:pPr>
              <a:buNone/>
            </a:pPr>
            <a:r>
              <a:rPr lang="pt-BR" dirty="0" smtClean="0">
                <a:latin typeface="Script MT Bold" pitchFamily="66" charset="0"/>
              </a:rPr>
              <a:t>Filho do Major do Maranhão</a:t>
            </a:r>
          </a:p>
          <a:p>
            <a:pPr>
              <a:buNone/>
            </a:pPr>
            <a:r>
              <a:rPr lang="pt-BR" dirty="0" smtClean="0">
                <a:latin typeface="Script MT Bold" pitchFamily="66" charset="0"/>
              </a:rPr>
              <a:t>Irmão de Rita Olímpia</a:t>
            </a:r>
          </a:p>
          <a:p>
            <a:pPr>
              <a:buNone/>
            </a:pPr>
            <a:r>
              <a:rPr lang="pt-BR" dirty="0" smtClean="0">
                <a:latin typeface="Script MT Bold" pitchFamily="66" charset="0"/>
              </a:rPr>
              <a:t>Padre tornou-se então</a:t>
            </a:r>
          </a:p>
          <a:p>
            <a:pPr>
              <a:buNone/>
            </a:pPr>
            <a:r>
              <a:rPr lang="pt-BR" dirty="0" smtClean="0">
                <a:latin typeface="Script MT Bold" pitchFamily="66" charset="0"/>
              </a:rPr>
              <a:t>Sagrou-se bispo Dom Basílio em Manaus</a:t>
            </a:r>
          </a:p>
          <a:p>
            <a:pPr>
              <a:buNone/>
            </a:pPr>
            <a:r>
              <a:rPr lang="pt-BR" dirty="0" smtClean="0">
                <a:latin typeface="Script MT Bold" pitchFamily="66" charset="0"/>
              </a:rPr>
              <a:t>Confirmando a sua devoção</a:t>
            </a:r>
            <a:endParaRPr lang="pt-BR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PRAÇA DO MERCADO - CURRALINHO.jpg"/>
          <p:cNvPicPr>
            <a:picLocks noChangeAspect="1"/>
          </p:cNvPicPr>
          <p:nvPr/>
        </p:nvPicPr>
        <p:blipFill>
          <a:blip r:embed="rId2"/>
          <a:srcRect t="9835" b="98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Em tempos mais remotos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Vila de Curralinho foi chamado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Em razão das fazendas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 da criação de gado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Foi assim que se deu início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A instalação do povoado.</a:t>
            </a:r>
            <a:endParaRPr lang="pt-BR" sz="36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4" descr="PRAÇA SÃO JOÃO.jpg"/>
          <p:cNvPicPr>
            <a:picLocks noChangeAspect="1"/>
          </p:cNvPicPr>
          <p:nvPr/>
        </p:nvPicPr>
        <p:blipFill>
          <a:blip r:embed="rId2"/>
          <a:srcRect t="8227" b="82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Em 1954, </a:t>
            </a:r>
            <a:r>
              <a:rPr lang="pt-BR" sz="3600" dirty="0" err="1" smtClean="0">
                <a:solidFill>
                  <a:srgbClr val="FFFF00"/>
                </a:solidFill>
                <a:latin typeface="Script MT Bold" pitchFamily="66" charset="0"/>
              </a:rPr>
              <a:t>Ibirocaim</a:t>
            </a:r>
            <a:endParaRPr lang="pt-BR" sz="3600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Era o nome do lugar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Em virtude do filho ilustre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Este povo quis mudar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Passou a se chamar Dom Basílio</a:t>
            </a:r>
          </a:p>
          <a:p>
            <a:pPr>
              <a:buNone/>
            </a:pPr>
            <a:r>
              <a:rPr lang="pt-BR" sz="3600" dirty="0" smtClean="0">
                <a:solidFill>
                  <a:srgbClr val="FFFF00"/>
                </a:solidFill>
                <a:latin typeface="Script MT Bold" pitchFamily="66" charset="0"/>
              </a:rPr>
              <a:t>Para este homenagear.</a:t>
            </a:r>
            <a:endParaRPr lang="pt-BR" sz="36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.bp.blogspot.com/-1r6Os492VY0/TZIjPLPvtkI/AAAAAAAAAAU/8mdG5z72Oto/s320/campo+03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000" dirty="0" smtClean="0">
                <a:solidFill>
                  <a:srgbClr val="FFFF00"/>
                </a:solidFill>
                <a:latin typeface="Script MT Bold" pitchFamily="66" charset="0"/>
              </a:rPr>
              <a:t>Na luta pela emancipação</a:t>
            </a:r>
          </a:p>
          <a:p>
            <a:pPr>
              <a:buNone/>
            </a:pPr>
            <a:r>
              <a:rPr lang="pt-BR" sz="4000" dirty="0" smtClean="0">
                <a:solidFill>
                  <a:srgbClr val="FFFF00"/>
                </a:solidFill>
                <a:latin typeface="Script MT Bold" pitchFamily="66" charset="0"/>
              </a:rPr>
              <a:t>Muitos homens se empenharam</a:t>
            </a:r>
          </a:p>
          <a:p>
            <a:pPr>
              <a:buNone/>
            </a:pPr>
            <a:r>
              <a:rPr lang="pt-BR" sz="4000" dirty="0" smtClean="0">
                <a:solidFill>
                  <a:srgbClr val="FFFF00"/>
                </a:solidFill>
                <a:latin typeface="Script MT Bold" pitchFamily="66" charset="0"/>
              </a:rPr>
              <a:t>Filhos desta terra</a:t>
            </a:r>
          </a:p>
          <a:p>
            <a:pPr>
              <a:buNone/>
            </a:pPr>
            <a:r>
              <a:rPr lang="pt-BR" sz="4000" dirty="0" smtClean="0">
                <a:solidFill>
                  <a:srgbClr val="FFFF00"/>
                </a:solidFill>
                <a:latin typeface="Script MT Bold" pitchFamily="66" charset="0"/>
              </a:rPr>
              <a:t>E outros que por aqui chegaram</a:t>
            </a:r>
          </a:p>
          <a:p>
            <a:pPr>
              <a:buNone/>
            </a:pPr>
            <a:r>
              <a:rPr lang="pt-BR" sz="4000" dirty="0" smtClean="0">
                <a:solidFill>
                  <a:srgbClr val="FFFF00"/>
                </a:solidFill>
                <a:latin typeface="Script MT Bold" pitchFamily="66" charset="0"/>
              </a:rPr>
              <a:t>Em mil novecentos e sessenta e três</a:t>
            </a:r>
          </a:p>
          <a:p>
            <a:pPr>
              <a:buNone/>
            </a:pPr>
            <a:r>
              <a:rPr lang="pt-BR" sz="4000" dirty="0" smtClean="0">
                <a:solidFill>
                  <a:srgbClr val="FFFF00"/>
                </a:solidFill>
                <a:latin typeface="Script MT Bold" pitchFamily="66" charset="0"/>
              </a:rPr>
              <a:t>O propósito conquistaram.</a:t>
            </a:r>
            <a:endParaRPr lang="pt-BR" sz="40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4422"/>
            <a:ext cx="5472122" cy="5357850"/>
          </a:xfrm>
        </p:spPr>
        <p:txBody>
          <a:bodyPr/>
          <a:lstStyle/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Tantos nomes, tantos feitos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Relatados nestes instantes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Refletem a nossa história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Como filhas amantes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Desta terra que hoje recebe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Seus ilustres visitantes.</a:t>
            </a:r>
          </a:p>
          <a:p>
            <a:pPr>
              <a:buNone/>
            </a:pPr>
            <a:endParaRPr lang="pt-BR" sz="3600" dirty="0">
              <a:latin typeface="Script MT Bold" pitchFamily="66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414337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Lila Aguiar</a:t>
            </a:r>
          </a:p>
          <a:p>
            <a:pPr algn="r">
              <a:buNone/>
            </a:pPr>
            <a:r>
              <a:rPr lang="pt-BR" sz="1800" dirty="0" smtClean="0">
                <a:latin typeface="Script MT Bold" pitchFamily="66" charset="0"/>
              </a:rPr>
              <a:t>Graduada em Letras Vernáculas pela UNEB- Universidade do Estado da Bahia e Pós Graduada em Literatura e Identidade Cultural pela Faculdade Atlântico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Maria José Barbosa</a:t>
            </a:r>
          </a:p>
          <a:p>
            <a:pPr algn="r">
              <a:buNone/>
            </a:pPr>
            <a:r>
              <a:rPr lang="pt-BR" sz="1800" dirty="0" smtClean="0">
                <a:latin typeface="Script MT Bold" pitchFamily="66" charset="0"/>
              </a:rPr>
              <a:t>Graduada em Letras Vernáculas pela UNEB - Universidade do Estado da Bahia</a:t>
            </a:r>
          </a:p>
          <a:p>
            <a:pPr algn="r">
              <a:buNone/>
            </a:pPr>
            <a:endParaRPr lang="pt-BR" sz="1800" dirty="0" smtClean="0">
              <a:latin typeface="Script MT Bold" pitchFamily="66" charset="0"/>
            </a:endParaRPr>
          </a:p>
          <a:p>
            <a:pPr algn="r">
              <a:buNone/>
            </a:pPr>
            <a:endParaRPr lang="pt-BR" sz="3600" dirty="0" smtClean="0">
              <a:latin typeface="Script MT Bold" pitchFamily="66" charset="0"/>
            </a:endParaRPr>
          </a:p>
          <a:p>
            <a:pPr algn="ctr">
              <a:buNone/>
            </a:pPr>
            <a:r>
              <a:rPr lang="pt-BR" sz="1400" dirty="0" smtClean="0">
                <a:latin typeface="Script MT Bold" pitchFamily="66" charset="0"/>
              </a:rPr>
              <a:t>Por ocasião da visita da Família de Hermes Lima ao município</a:t>
            </a:r>
            <a:endParaRPr lang="pt-BR" sz="1400" dirty="0">
              <a:latin typeface="Script MT Bold" pitchFamily="66" charset="0"/>
            </a:endParaRPr>
          </a:p>
          <a:p>
            <a:pPr>
              <a:buNone/>
            </a:pPr>
            <a:endParaRPr lang="pt-BR" sz="36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9058" y="214290"/>
            <a:ext cx="5214942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3000" dirty="0" smtClean="0">
              <a:latin typeface="Script MT Bold" pitchFamily="66" charset="0"/>
            </a:endParaRPr>
          </a:p>
          <a:p>
            <a:pPr>
              <a:buNone/>
            </a:pPr>
            <a:endParaRPr lang="pt-BR" sz="3000" dirty="0" smtClean="0">
              <a:latin typeface="Script MT Bold" pitchFamily="66" charset="0"/>
            </a:endParaRPr>
          </a:p>
          <a:p>
            <a:pPr algn="r">
              <a:buNone/>
            </a:pPr>
            <a:r>
              <a:rPr lang="pt-BR" sz="3000" dirty="0" smtClean="0">
                <a:latin typeface="Script MT Bold" pitchFamily="66" charset="0"/>
              </a:rPr>
              <a:t>Em </a:t>
            </a:r>
            <a:r>
              <a:rPr lang="pt-BR" sz="3000" dirty="0">
                <a:latin typeface="Script MT Bold" pitchFamily="66" charset="0"/>
              </a:rPr>
              <a:t>1715 bandeirantes paulistas</a:t>
            </a:r>
          </a:p>
          <a:p>
            <a:pPr algn="r">
              <a:buNone/>
            </a:pPr>
            <a:r>
              <a:rPr lang="pt-BR" sz="3000" dirty="0">
                <a:latin typeface="Script MT Bold" pitchFamily="66" charset="0"/>
              </a:rPr>
              <a:t>Chegaram nessa região</a:t>
            </a:r>
          </a:p>
          <a:p>
            <a:pPr algn="r">
              <a:buNone/>
            </a:pPr>
            <a:r>
              <a:rPr lang="pt-BR" sz="3000" dirty="0">
                <a:latin typeface="Script MT Bold" pitchFamily="66" charset="0"/>
              </a:rPr>
              <a:t>E as terras que encontraram</a:t>
            </a:r>
          </a:p>
          <a:p>
            <a:pPr algn="r">
              <a:buNone/>
            </a:pPr>
            <a:r>
              <a:rPr lang="pt-BR" sz="3000" dirty="0">
                <a:latin typeface="Script MT Bold" pitchFamily="66" charset="0"/>
              </a:rPr>
              <a:t>Fizeram uma divisão.</a:t>
            </a:r>
          </a:p>
          <a:p>
            <a:pPr algn="r">
              <a:buNone/>
            </a:pPr>
            <a:r>
              <a:rPr lang="pt-BR" sz="3000" dirty="0">
                <a:latin typeface="Script MT Bold" pitchFamily="66" charset="0"/>
              </a:rPr>
              <a:t>Instalaram-se em pontos estratégicos</a:t>
            </a:r>
          </a:p>
          <a:p>
            <a:pPr algn="r">
              <a:buNone/>
            </a:pPr>
            <a:r>
              <a:rPr lang="pt-BR" sz="3000" dirty="0">
                <a:latin typeface="Script MT Bold" pitchFamily="66" charset="0"/>
              </a:rPr>
              <a:t>Timóteo em </a:t>
            </a:r>
            <a:r>
              <a:rPr lang="pt-BR" sz="3000" dirty="0" smtClean="0">
                <a:latin typeface="Script MT Bold" pitchFamily="66" charset="0"/>
              </a:rPr>
              <a:t>Morrinhos</a:t>
            </a:r>
          </a:p>
          <a:p>
            <a:pPr algn="r">
              <a:buNone/>
            </a:pPr>
            <a:r>
              <a:rPr lang="pt-BR" sz="3000" dirty="0" smtClean="0">
                <a:latin typeface="Script MT Bold" pitchFamily="66" charset="0"/>
              </a:rPr>
              <a:t> </a:t>
            </a:r>
            <a:r>
              <a:rPr lang="pt-BR" sz="3000" dirty="0">
                <a:latin typeface="Script MT Bold" pitchFamily="66" charset="0"/>
              </a:rPr>
              <a:t>e Manoel no Maranhão.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3" descr="D:\lavra do Umbuzeiro 2008\100_2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14776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0562" y="214290"/>
            <a:ext cx="4429156" cy="628654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Timóteo casou-se com Rosa Angélica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Manoel casou-se com Teodora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Ambos tiveram filhos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Que fizeram parte dessa história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Seus feitos marcantes 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Estão presentes em nossa memória.</a:t>
            </a:r>
            <a:endParaRPr lang="pt-BR" sz="3600" dirty="0">
              <a:latin typeface="Script MT Bold" pitchFamily="66" charset="0"/>
            </a:endParaRPr>
          </a:p>
        </p:txBody>
      </p:sp>
      <p:pic>
        <p:nvPicPr>
          <p:cNvPr id="4" name="Picture 3" descr="D:\lavra do Umbuzeiro 2008\000_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1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9068" y="142852"/>
            <a:ext cx="5114932" cy="6500858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pt-BR" sz="3600" dirty="0" smtClean="0">
              <a:latin typeface="Script MT Bold" pitchFamily="66" charset="0"/>
            </a:endParaRP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Manoel teve oito filhos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E, entre eles um se destacou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Manoel Alves Pereira Júnior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Um título ele herdou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O famoso Major do Maranhão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Conhecido assim ficou.</a:t>
            </a:r>
          </a:p>
          <a:p>
            <a:pPr algn="r">
              <a:buNone/>
            </a:pPr>
            <a:endParaRPr lang="pt-BR" dirty="0"/>
          </a:p>
        </p:txBody>
      </p:sp>
      <p:pic>
        <p:nvPicPr>
          <p:cNvPr id="4" name="Picture 2" descr="D:\lavra do Umbuzeiro 2008\P7190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3" y="285728"/>
            <a:ext cx="3857621" cy="628652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V.MIGUEL, ALVO, JARJOTA, V.FUNDA, BOQUEIRAO\PICT01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3714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O Major do Maranhão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Era famoso por sua maldade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Maltratava seus escravos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Com requinte de crueldade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E a qualquer um que lhe desagradasse 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Sem choro, nem piedade.</a:t>
            </a:r>
            <a:endParaRPr lang="pt-BR" sz="36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avra do Umbuzeiro 2008\100_288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Voltando a Timóteo Alves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Que com Rosa se casou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Dos quatro filhos que tiveram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Um aqui se destacou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Na história de nosso povo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 Rodrigo Alves foi o principal benfeitor.</a:t>
            </a:r>
            <a:endParaRPr lang="pt-BR" sz="36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V.MIGUEL, ALVO, JARJOTA, V.FUNDA, BOQUEIRAO\PICT01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3714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617813"/>
            <a:ext cx="8229600" cy="388302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O Major do Maranhão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Casou-se com Ana Maria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Dessa união, seis filhos nasceria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Rita e Manoel Olímpio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Que muito nos honraria.</a:t>
            </a:r>
            <a:endParaRPr lang="pt-BR" sz="36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4" descr="RITA OLIMPIA E RODRIGO ALVES.jpg"/>
          <p:cNvPicPr>
            <a:picLocks noChangeAspect="1"/>
          </p:cNvPicPr>
          <p:nvPr/>
        </p:nvPicPr>
        <p:blipFill>
          <a:blip r:embed="rId2"/>
          <a:srcRect t="30464" b="30464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7728" y="231795"/>
            <a:ext cx="4614866" cy="61261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Num casamento </a:t>
            </a:r>
            <a:r>
              <a:rPr lang="pt-BR" sz="3600" dirty="0" err="1" smtClean="0">
                <a:latin typeface="Script MT Bold" pitchFamily="66" charset="0"/>
              </a:rPr>
              <a:t>consanguíneo</a:t>
            </a:r>
            <a:endParaRPr lang="pt-BR" sz="3600" dirty="0" smtClean="0">
              <a:latin typeface="Script MT Bold" pitchFamily="66" charset="0"/>
            </a:endParaRP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Rita e Rodrigo um laço firmaram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Juntaram o patrimônio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Que da família herdaram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Não tendo filhos dessa união</a:t>
            </a:r>
          </a:p>
          <a:p>
            <a:pPr algn="r">
              <a:buNone/>
            </a:pPr>
            <a:r>
              <a:rPr lang="pt-BR" sz="3600" dirty="0" smtClean="0">
                <a:latin typeface="Script MT Bold" pitchFamily="66" charset="0"/>
              </a:rPr>
              <a:t>Para São João Batista seus bens deixaram.</a:t>
            </a:r>
            <a:endParaRPr lang="pt-BR" sz="36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28604"/>
            <a:ext cx="4900618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Uma capela eles construíram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Para celebrar a devoção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Tendo como padroeiro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O glorioso São João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Hoje é a igreja Matriz</a:t>
            </a:r>
          </a:p>
          <a:p>
            <a:pPr>
              <a:buNone/>
            </a:pPr>
            <a:r>
              <a:rPr lang="pt-BR" sz="3600" dirty="0" smtClean="0">
                <a:latin typeface="Script MT Bold" pitchFamily="66" charset="0"/>
              </a:rPr>
              <a:t>Seus corpos sepultados lá estão.</a:t>
            </a:r>
            <a:endParaRPr lang="pt-BR" sz="3600" dirty="0">
              <a:latin typeface="Script MT Bold" pitchFamily="66" charset="0"/>
            </a:endParaRPr>
          </a:p>
        </p:txBody>
      </p:sp>
      <p:pic>
        <p:nvPicPr>
          <p:cNvPr id="6" name="Imagem 5" descr="C:\Documents and Settings\Breno\Desktop\História de Dom Basílio\Fotos\PICT0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52"/>
            <a:ext cx="400049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465</Words>
  <Application>Microsoft Office PowerPoint</Application>
  <PresentationFormat>Apresentação na tela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Ode a  Dom Basílio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Ode a Dom Basílio </dc:title>
  <dc:creator>Breno</dc:creator>
  <cp:lastModifiedBy>DIRETORA</cp:lastModifiedBy>
  <cp:revision>15</cp:revision>
  <dcterms:created xsi:type="dcterms:W3CDTF">2011-07-17T20:19:07Z</dcterms:created>
  <dcterms:modified xsi:type="dcterms:W3CDTF">2013-04-04T12:45:12Z</dcterms:modified>
</cp:coreProperties>
</file>